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65767E1D-7F87-488B-9B94-FCECC2B2998F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44EEB74-A042-4720-AB4A-020E2E0E066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30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7E1D-7F87-488B-9B94-FCECC2B2998F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EB74-A042-4720-AB4A-020E2E0E0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68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7E1D-7F87-488B-9B94-FCECC2B2998F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EB74-A042-4720-AB4A-020E2E0E066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004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7E1D-7F87-488B-9B94-FCECC2B2998F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EB74-A042-4720-AB4A-020E2E0E066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66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7E1D-7F87-488B-9B94-FCECC2B2998F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EB74-A042-4720-AB4A-020E2E0E0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105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7E1D-7F87-488B-9B94-FCECC2B2998F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EB74-A042-4720-AB4A-020E2E0E066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369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7E1D-7F87-488B-9B94-FCECC2B2998F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EB74-A042-4720-AB4A-020E2E0E066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313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7E1D-7F87-488B-9B94-FCECC2B2998F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EB74-A042-4720-AB4A-020E2E0E066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427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7E1D-7F87-488B-9B94-FCECC2B2998F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EB74-A042-4720-AB4A-020E2E0E066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060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7E1D-7F87-488B-9B94-FCECC2B2998F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EB74-A042-4720-AB4A-020E2E0E0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8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7E1D-7F87-488B-9B94-FCECC2B2998F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EB74-A042-4720-AB4A-020E2E0E066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810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7E1D-7F87-488B-9B94-FCECC2B2998F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EB74-A042-4720-AB4A-020E2E0E0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96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7E1D-7F87-488B-9B94-FCECC2B2998F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EB74-A042-4720-AB4A-020E2E0E066A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074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7E1D-7F87-488B-9B94-FCECC2B2998F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EB74-A042-4720-AB4A-020E2E0E066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658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7E1D-7F87-488B-9B94-FCECC2B2998F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EB74-A042-4720-AB4A-020E2E0E0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7E1D-7F87-488B-9B94-FCECC2B2998F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EB74-A042-4720-AB4A-020E2E0E066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440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67E1D-7F87-488B-9B94-FCECC2B2998F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EB74-A042-4720-AB4A-020E2E0E0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90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5767E1D-7F87-488B-9B94-FCECC2B2998F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4EEB74-A042-4720-AB4A-020E2E0E0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3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publish/host system on Azure server.</a:t>
            </a:r>
          </a:p>
          <a:p>
            <a:endParaRPr lang="en-US" dirty="0"/>
          </a:p>
          <a:p>
            <a:r>
              <a:rPr lang="en-US" dirty="0" smtClean="0"/>
              <a:t>Video Content</a:t>
            </a:r>
          </a:p>
          <a:p>
            <a:pPr lvl="1"/>
            <a:r>
              <a:rPr lang="en-US" dirty="0" smtClean="0"/>
              <a:t>00</a:t>
            </a:r>
            <a:r>
              <a:rPr lang="en-US" dirty="0" smtClean="0">
                <a:sym typeface="Wingdings" panose="05000000000000000000" pitchFamily="2" charset="2"/>
              </a:rPr>
              <a:t>:00 – Publish system to Azure Web Service in Visual Studio (without Traffic Manager)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03:00 – Testing the system </a:t>
            </a:r>
            <a:r>
              <a:rPr lang="en-US" smtClean="0">
                <a:sym typeface="Wingdings" panose="05000000000000000000" pitchFamily="2" charset="2"/>
              </a:rPr>
              <a:t>after published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490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38C69C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</TotalTime>
  <Words>34</Words>
  <Application>Microsoft Office PowerPoint</Application>
  <PresentationFormat>Widescreen</PresentationFormat>
  <Paragraphs>6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Garamond</vt:lpstr>
      <vt:lpstr>Wingdings</vt:lpstr>
      <vt:lpstr>Organic</vt:lpstr>
      <vt:lpstr>Web Service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Service</dc:title>
  <dc:creator>bryan cheong</dc:creator>
  <cp:lastModifiedBy>bryan cheong</cp:lastModifiedBy>
  <cp:revision>2</cp:revision>
  <dcterms:created xsi:type="dcterms:W3CDTF">2017-11-16T10:46:30Z</dcterms:created>
  <dcterms:modified xsi:type="dcterms:W3CDTF">2017-11-17T16:30:11Z</dcterms:modified>
</cp:coreProperties>
</file>